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E39CD6-0338-414F-B8F0-743AA467185E}" v="8" dt="2025-08-21T15:09:26.212"/>
    <p1510:client id="{9865E5D2-B515-7F4E-9F13-2C3F68A666B5}" v="3" dt="2025-08-22T07:18:26.4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031"/>
    <p:restoredTop sz="94658"/>
  </p:normalViewPr>
  <p:slideViewPr>
    <p:cSldViewPr snapToGrid="0">
      <p:cViewPr>
        <p:scale>
          <a:sx n="197" d="100"/>
          <a:sy n="197" d="100"/>
        </p:scale>
        <p:origin x="-240" y="-52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ward Wheeler" userId="3e061725-5d95-41ae-8f52-aca0943a11a8" providerId="ADAL" clId="{8829BD06-478D-4FE8-8E38-F7F1763E6DD4}"/>
    <pc:docChg chg="undo custSel modSld">
      <pc:chgData name="Howard Wheeler" userId="3e061725-5d95-41ae-8f52-aca0943a11a8" providerId="ADAL" clId="{8829BD06-478D-4FE8-8E38-F7F1763E6DD4}" dt="2025-08-21T16:21:26.436" v="14" actId="1076"/>
      <pc:docMkLst>
        <pc:docMk/>
      </pc:docMkLst>
      <pc:sldChg chg="modSp mod">
        <pc:chgData name="Howard Wheeler" userId="3e061725-5d95-41ae-8f52-aca0943a11a8" providerId="ADAL" clId="{8829BD06-478D-4FE8-8E38-F7F1763E6DD4}" dt="2025-08-21T16:21:26.436" v="14" actId="1076"/>
        <pc:sldMkLst>
          <pc:docMk/>
          <pc:sldMk cId="2864429464" sldId="256"/>
        </pc:sldMkLst>
        <pc:spChg chg="mod">
          <ac:chgData name="Howard Wheeler" userId="3e061725-5d95-41ae-8f52-aca0943a11a8" providerId="ADAL" clId="{8829BD06-478D-4FE8-8E38-F7F1763E6DD4}" dt="2025-08-21T16:20:18.600" v="0" actId="207"/>
          <ac:spMkLst>
            <pc:docMk/>
            <pc:sldMk cId="2864429464" sldId="256"/>
            <ac:spMk id="3" creationId="{EFEF04C8-7F67-22DD-D065-73479EFBF742}"/>
          </ac:spMkLst>
        </pc:spChg>
        <pc:spChg chg="mod">
          <ac:chgData name="Howard Wheeler" userId="3e061725-5d95-41ae-8f52-aca0943a11a8" providerId="ADAL" clId="{8829BD06-478D-4FE8-8E38-F7F1763E6DD4}" dt="2025-08-21T16:20:26.101" v="1" actId="207"/>
          <ac:spMkLst>
            <pc:docMk/>
            <pc:sldMk cId="2864429464" sldId="256"/>
            <ac:spMk id="4" creationId="{60E9B513-58F4-3F3D-FB11-884767E6CE02}"/>
          </ac:spMkLst>
        </pc:spChg>
        <pc:spChg chg="mod">
          <ac:chgData name="Howard Wheeler" userId="3e061725-5d95-41ae-8f52-aca0943a11a8" providerId="ADAL" clId="{8829BD06-478D-4FE8-8E38-F7F1763E6DD4}" dt="2025-08-21T16:20:56.220" v="6" actId="208"/>
          <ac:spMkLst>
            <pc:docMk/>
            <pc:sldMk cId="2864429464" sldId="256"/>
            <ac:spMk id="13" creationId="{630CD861-A8F5-13E3-9F90-BA19A6301EDD}"/>
          </ac:spMkLst>
        </pc:spChg>
        <pc:spChg chg="mod">
          <ac:chgData name="Howard Wheeler" userId="3e061725-5d95-41ae-8f52-aca0943a11a8" providerId="ADAL" clId="{8829BD06-478D-4FE8-8E38-F7F1763E6DD4}" dt="2025-08-21T16:20:45.972" v="5" actId="207"/>
          <ac:spMkLst>
            <pc:docMk/>
            <pc:sldMk cId="2864429464" sldId="256"/>
            <ac:spMk id="15" creationId="{A001B75F-3D94-D309-6622-B64653BACECE}"/>
          </ac:spMkLst>
        </pc:spChg>
        <pc:spChg chg="mod">
          <ac:chgData name="Howard Wheeler" userId="3e061725-5d95-41ae-8f52-aca0943a11a8" providerId="ADAL" clId="{8829BD06-478D-4FE8-8E38-F7F1763E6DD4}" dt="2025-08-21T16:21:12.298" v="10" actId="208"/>
          <ac:spMkLst>
            <pc:docMk/>
            <pc:sldMk cId="2864429464" sldId="256"/>
            <ac:spMk id="16" creationId="{DB5C5254-78BD-B979-A4FF-F732405C8AB0}"/>
          </ac:spMkLst>
        </pc:spChg>
        <pc:spChg chg="mod">
          <ac:chgData name="Howard Wheeler" userId="3e061725-5d95-41ae-8f52-aca0943a11a8" providerId="ADAL" clId="{8829BD06-478D-4FE8-8E38-F7F1763E6DD4}" dt="2025-08-21T16:20:38.960" v="3" actId="207"/>
          <ac:spMkLst>
            <pc:docMk/>
            <pc:sldMk cId="2864429464" sldId="256"/>
            <ac:spMk id="17" creationId="{94BD8120-F3A5-6ABF-7F95-35F913E59F12}"/>
          </ac:spMkLst>
        </pc:spChg>
        <pc:spChg chg="mod">
          <ac:chgData name="Howard Wheeler" userId="3e061725-5d95-41ae-8f52-aca0943a11a8" providerId="ADAL" clId="{8829BD06-478D-4FE8-8E38-F7F1763E6DD4}" dt="2025-08-21T16:21:17.973" v="11" actId="208"/>
          <ac:spMkLst>
            <pc:docMk/>
            <pc:sldMk cId="2864429464" sldId="256"/>
            <ac:spMk id="18" creationId="{D4FD80DE-55BA-BCDF-0118-462CEBD14F1F}"/>
          </ac:spMkLst>
        </pc:spChg>
        <pc:spChg chg="mod">
          <ac:chgData name="Howard Wheeler" userId="3e061725-5d95-41ae-8f52-aca0943a11a8" providerId="ADAL" clId="{8829BD06-478D-4FE8-8E38-F7F1763E6DD4}" dt="2025-08-21T16:20:42.464" v="4" actId="207"/>
          <ac:spMkLst>
            <pc:docMk/>
            <pc:sldMk cId="2864429464" sldId="256"/>
            <ac:spMk id="19" creationId="{7C49449A-EB93-D2DA-778D-8C330D46F604}"/>
          </ac:spMkLst>
        </pc:spChg>
        <pc:spChg chg="mod">
          <ac:chgData name="Howard Wheeler" userId="3e061725-5d95-41ae-8f52-aca0943a11a8" providerId="ADAL" clId="{8829BD06-478D-4FE8-8E38-F7F1763E6DD4}" dt="2025-08-21T16:21:01.521" v="7" actId="208"/>
          <ac:spMkLst>
            <pc:docMk/>
            <pc:sldMk cId="2864429464" sldId="256"/>
            <ac:spMk id="21" creationId="{1C0506E3-8C1B-B6FD-6AF1-101E44B5E42D}"/>
          </ac:spMkLst>
        </pc:spChg>
        <pc:spChg chg="mod">
          <ac:chgData name="Howard Wheeler" userId="3e061725-5d95-41ae-8f52-aca0943a11a8" providerId="ADAL" clId="{8829BD06-478D-4FE8-8E38-F7F1763E6DD4}" dt="2025-08-21T16:20:35.336" v="2" actId="207"/>
          <ac:spMkLst>
            <pc:docMk/>
            <pc:sldMk cId="2864429464" sldId="256"/>
            <ac:spMk id="29" creationId="{C2B81BF7-DAF0-58FB-5D81-8A29DA51D0A1}"/>
          </ac:spMkLst>
        </pc:spChg>
        <pc:picChg chg="mod">
          <ac:chgData name="Howard Wheeler" userId="3e061725-5d95-41ae-8f52-aca0943a11a8" providerId="ADAL" clId="{8829BD06-478D-4FE8-8E38-F7F1763E6DD4}" dt="2025-08-21T16:21:26.436" v="14" actId="1076"/>
          <ac:picMkLst>
            <pc:docMk/>
            <pc:sldMk cId="2864429464" sldId="256"/>
            <ac:picMk id="6" creationId="{E9EFC691-7325-E7F6-4065-D954358B0675}"/>
          </ac:picMkLst>
        </pc:picChg>
      </pc:sldChg>
    </pc:docChg>
  </pc:docChgLst>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08-22T07:18:26.428" v="32"/>
      <pc:docMkLst>
        <pc:docMk/>
      </pc:docMkLst>
      <pc:sldChg chg="addSp delSp modSp mod">
        <pc:chgData name="Steve Hartland" userId="fe08f65b-fffb-417a-81ad-107dbbfd43a7" providerId="ADAL" clId="{26CD08F2-BEC7-5BB7-9C01-8BE80433835F}" dt="2025-08-22T07:18:26.428" v="32"/>
        <pc:sldMkLst>
          <pc:docMk/>
          <pc:sldMk cId="2864429464" sldId="256"/>
        </pc:sldMkLst>
        <pc:spChg chg="mod">
          <ac:chgData name="Steve Hartland" userId="fe08f65b-fffb-417a-81ad-107dbbfd43a7" providerId="ADAL" clId="{26CD08F2-BEC7-5BB7-9C01-8BE80433835F}" dt="2025-08-21T15:09:31.530" v="24" actId="255"/>
          <ac:spMkLst>
            <pc:docMk/>
            <pc:sldMk cId="2864429464" sldId="256"/>
            <ac:spMk id="14" creationId="{F65694BB-7B39-31EA-7DB5-D78371A73168}"/>
          </ac:spMkLst>
        </pc:spChg>
        <pc:spChg chg="mod">
          <ac:chgData name="Steve Hartland" userId="fe08f65b-fffb-417a-81ad-107dbbfd43a7" providerId="ADAL" clId="{26CD08F2-BEC7-5BB7-9C01-8BE80433835F}" dt="2025-08-22T07:18:17.639" v="30"/>
          <ac:spMkLst>
            <pc:docMk/>
            <pc:sldMk cId="2864429464" sldId="256"/>
            <ac:spMk id="15" creationId="{A001B75F-3D94-D309-6622-B64653BACECE}"/>
          </ac:spMkLst>
        </pc:spChg>
        <pc:spChg chg="mod">
          <ac:chgData name="Steve Hartland" userId="fe08f65b-fffb-417a-81ad-107dbbfd43a7" providerId="ADAL" clId="{26CD08F2-BEC7-5BB7-9C01-8BE80433835F}" dt="2025-08-22T07:18:26.428" v="32"/>
          <ac:spMkLst>
            <pc:docMk/>
            <pc:sldMk cId="2864429464" sldId="256"/>
            <ac:spMk id="17" creationId="{94BD8120-F3A5-6ABF-7F95-35F913E59F12}"/>
          </ac:spMkLst>
        </pc:spChg>
        <pc:spChg chg="mod">
          <ac:chgData name="Steve Hartland" userId="fe08f65b-fffb-417a-81ad-107dbbfd43a7" providerId="ADAL" clId="{26CD08F2-BEC7-5BB7-9C01-8BE80433835F}" dt="2025-08-22T07:18:22.403" v="31"/>
          <ac:spMkLst>
            <pc:docMk/>
            <pc:sldMk cId="2864429464" sldId="256"/>
            <ac:spMk id="19" creationId="{7C49449A-EB93-D2DA-778D-8C330D46F604}"/>
          </ac:spMkLst>
        </pc:spChg>
        <pc:spChg chg="mod">
          <ac:chgData name="Steve Hartland" userId="fe08f65b-fffb-417a-81ad-107dbbfd43a7" providerId="ADAL" clId="{26CD08F2-BEC7-5BB7-9C01-8BE80433835F}" dt="2025-08-22T07:18:07.095" v="29" actId="20577"/>
          <ac:spMkLst>
            <pc:docMk/>
            <pc:sldMk cId="2864429464" sldId="256"/>
            <ac:spMk id="29" creationId="{C2B81BF7-DAF0-58FB-5D81-8A29DA51D0A1}"/>
          </ac:spMkLst>
        </pc:spChg>
        <pc:picChg chg="del">
          <ac:chgData name="Steve Hartland" userId="fe08f65b-fffb-417a-81ad-107dbbfd43a7" providerId="ADAL" clId="{26CD08F2-BEC7-5BB7-9C01-8BE80433835F}" dt="2025-08-21T14:08:07.581" v="6" actId="478"/>
          <ac:picMkLst>
            <pc:docMk/>
            <pc:sldMk cId="2864429464" sldId="256"/>
            <ac:picMk id="2" creationId="{C6980F12-8D11-CDD7-3420-7798400F7B0C}"/>
          </ac:picMkLst>
        </pc:picChg>
        <pc:picChg chg="add del mod">
          <ac:chgData name="Steve Hartland" userId="fe08f65b-fffb-417a-81ad-107dbbfd43a7" providerId="ADAL" clId="{26CD08F2-BEC7-5BB7-9C01-8BE80433835F}" dt="2025-08-21T14:11:06.089" v="18" actId="1076"/>
          <ac:picMkLst>
            <pc:docMk/>
            <pc:sldMk cId="2864429464" sldId="256"/>
            <ac:picMk id="6" creationId="{E9EFC691-7325-E7F6-4065-D954358B0675}"/>
          </ac:picMkLst>
        </pc:picChg>
        <pc:picChg chg="add mod">
          <ac:chgData name="Steve Hartland" userId="fe08f65b-fffb-417a-81ad-107dbbfd43a7" providerId="ADAL" clId="{26CD08F2-BEC7-5BB7-9C01-8BE80433835F}" dt="2025-08-21T14:08:04.037" v="5" actId="167"/>
          <ac:picMkLst>
            <pc:docMk/>
            <pc:sldMk cId="2864429464" sldId="256"/>
            <ac:picMk id="7" creationId="{1C9E63D1-65DC-9656-C077-1371496C93D5}"/>
          </ac:picMkLst>
        </pc:picChg>
        <pc:picChg chg="add del mod">
          <ac:chgData name="Steve Hartland" userId="fe08f65b-fffb-417a-81ad-107dbbfd43a7" providerId="ADAL" clId="{26CD08F2-BEC7-5BB7-9C01-8BE80433835F}" dt="2025-08-21T14:10:50.856" v="16" actId="1076"/>
          <ac:picMkLst>
            <pc:docMk/>
            <pc:sldMk cId="2864429464" sldId="256"/>
            <ac:picMk id="8" creationId="{4D02C425-91C8-0D06-268E-5EA18A543AFD}"/>
          </ac:picMkLst>
        </pc:picChg>
        <pc:picChg chg="add mod">
          <ac:chgData name="Steve Hartland" userId="fe08f65b-fffb-417a-81ad-107dbbfd43a7" providerId="ADAL" clId="{26CD08F2-BEC7-5BB7-9C01-8BE80433835F}" dt="2025-08-21T14:10:29.412" v="13"/>
          <ac:picMkLst>
            <pc:docMk/>
            <pc:sldMk cId="2864429464" sldId="256"/>
            <ac:picMk id="9" creationId="{3F300CC3-D7BF-350C-C9F2-8EA911BCA84C}"/>
          </ac:picMkLst>
        </pc:picChg>
        <pc:picChg chg="mod">
          <ac:chgData name="Steve Hartland" userId="fe08f65b-fffb-417a-81ad-107dbbfd43a7" providerId="ADAL" clId="{26CD08F2-BEC7-5BB7-9C01-8BE80433835F}" dt="2025-08-21T14:11:02.376" v="17" actId="1076"/>
          <ac:picMkLst>
            <pc:docMk/>
            <pc:sldMk cId="2864429464" sldId="256"/>
            <ac:picMk id="10" creationId="{DB218591-9122-4FA9-68CF-72698740EB85}"/>
          </ac:picMkLst>
        </pc:picChg>
      </pc:sldChg>
    </pc:docChg>
  </pc:docChgLst>
  <pc:docChgLst>
    <pc:chgData name="Howard Wheeler" userId="3e061725-5d95-41ae-8f52-aca0943a11a8" providerId="ADAL" clId="{6EC224DD-F91B-47A1-8457-3489768D47C7}"/>
    <pc:docChg chg="modSld">
      <pc:chgData name="Howard Wheeler" userId="3e061725-5d95-41ae-8f52-aca0943a11a8" providerId="ADAL" clId="{6EC224DD-F91B-47A1-8457-3489768D47C7}" dt="2025-03-19T12:05:05.219" v="3" actId="20577"/>
      <pc:docMkLst>
        <pc:docMk/>
      </pc:docMkLst>
      <pc:sldChg chg="modSp mod">
        <pc:chgData name="Howard Wheeler" userId="3e061725-5d95-41ae-8f52-aca0943a11a8" providerId="ADAL" clId="{6EC224DD-F91B-47A1-8457-3489768D47C7}" dt="2025-03-19T12:05:05.219" v="3" actId="20577"/>
        <pc:sldMkLst>
          <pc:docMk/>
          <pc:sldMk cId="2864429464" sldId="256"/>
        </pc:sldMkLst>
      </pc:sldChg>
    </pc:docChg>
  </pc:docChgLst>
  <pc:docChgLst>
    <pc:chgData name="Steve Hartland" userId="fe08f65b-fffb-417a-81ad-107dbbfd43a7" providerId="ADAL" clId="{FFC7A1A5-493F-6546-B1E2-60F39E44A7E5}"/>
    <pc:docChg chg="undo custSel modSld">
      <pc:chgData name="Steve Hartland" userId="fe08f65b-fffb-417a-81ad-107dbbfd43a7" providerId="ADAL" clId="{FFC7A1A5-493F-6546-B1E2-60F39E44A7E5}" dt="2025-07-24T10:11:13.757" v="42" actId="1035"/>
      <pc:docMkLst>
        <pc:docMk/>
      </pc:docMkLst>
      <pc:sldChg chg="addSp delSp modSp mod">
        <pc:chgData name="Steve Hartland" userId="fe08f65b-fffb-417a-81ad-107dbbfd43a7" providerId="ADAL" clId="{FFC7A1A5-493F-6546-B1E2-60F39E44A7E5}" dt="2025-07-24T10:11:13.757" v="42" actId="1035"/>
        <pc:sldMkLst>
          <pc:docMk/>
          <pc:sldMk cId="2864429464" sldId="256"/>
        </pc:sldMkLst>
        <pc:spChg chg="mod">
          <ac:chgData name="Steve Hartland" userId="fe08f65b-fffb-417a-81ad-107dbbfd43a7" providerId="ADAL" clId="{FFC7A1A5-493F-6546-B1E2-60F39E44A7E5}" dt="2025-07-24T10:08:47.064" v="5" actId="1076"/>
          <ac:spMkLst>
            <pc:docMk/>
            <pc:sldMk cId="2864429464" sldId="256"/>
            <ac:spMk id="3" creationId="{EFEF04C8-7F67-22DD-D065-73479EFBF742}"/>
          </ac:spMkLst>
        </pc:spChg>
        <pc:spChg chg="add mod">
          <ac:chgData name="Steve Hartland" userId="fe08f65b-fffb-417a-81ad-107dbbfd43a7" providerId="ADAL" clId="{FFC7A1A5-493F-6546-B1E2-60F39E44A7E5}" dt="2025-07-24T10:08:26.240" v="2" actId="167"/>
          <ac:spMkLst>
            <pc:docMk/>
            <pc:sldMk cId="2864429464" sldId="256"/>
            <ac:spMk id="4" creationId="{60E9B513-58F4-3F3D-FB11-884767E6CE02}"/>
          </ac:spMkLst>
        </pc:spChg>
        <pc:spChg chg="add mod">
          <ac:chgData name="Steve Hartland" userId="fe08f65b-fffb-417a-81ad-107dbbfd43a7" providerId="ADAL" clId="{FFC7A1A5-493F-6546-B1E2-60F39E44A7E5}" dt="2025-07-24T10:11:13.757" v="42" actId="1035"/>
          <ac:spMkLst>
            <pc:docMk/>
            <pc:sldMk cId="2864429464" sldId="256"/>
            <ac:spMk id="13" creationId="{630CD861-A8F5-13E3-9F90-BA19A6301EDD}"/>
          </ac:spMkLst>
        </pc:spChg>
        <pc:spChg chg="add mod">
          <ac:chgData name="Steve Hartland" userId="fe08f65b-fffb-417a-81ad-107dbbfd43a7" providerId="ADAL" clId="{FFC7A1A5-493F-6546-B1E2-60F39E44A7E5}" dt="2025-07-24T10:11:13.757" v="42" actId="1035"/>
          <ac:spMkLst>
            <pc:docMk/>
            <pc:sldMk cId="2864429464" sldId="256"/>
            <ac:spMk id="15" creationId="{A001B75F-3D94-D309-6622-B64653BACECE}"/>
          </ac:spMkLst>
        </pc:spChg>
        <pc:spChg chg="add mod">
          <ac:chgData name="Steve Hartland" userId="fe08f65b-fffb-417a-81ad-107dbbfd43a7" providerId="ADAL" clId="{FFC7A1A5-493F-6546-B1E2-60F39E44A7E5}" dt="2025-07-24T10:11:13.757" v="42" actId="1035"/>
          <ac:spMkLst>
            <pc:docMk/>
            <pc:sldMk cId="2864429464" sldId="256"/>
            <ac:spMk id="16" creationId="{DB5C5254-78BD-B979-A4FF-F732405C8AB0}"/>
          </ac:spMkLst>
        </pc:spChg>
        <pc:spChg chg="add mod">
          <ac:chgData name="Steve Hartland" userId="fe08f65b-fffb-417a-81ad-107dbbfd43a7" providerId="ADAL" clId="{FFC7A1A5-493F-6546-B1E2-60F39E44A7E5}" dt="2025-07-24T10:11:13.757" v="42" actId="1035"/>
          <ac:spMkLst>
            <pc:docMk/>
            <pc:sldMk cId="2864429464" sldId="256"/>
            <ac:spMk id="17" creationId="{94BD8120-F3A5-6ABF-7F95-35F913E59F12}"/>
          </ac:spMkLst>
        </pc:spChg>
        <pc:spChg chg="add mod">
          <ac:chgData name="Steve Hartland" userId="fe08f65b-fffb-417a-81ad-107dbbfd43a7" providerId="ADAL" clId="{FFC7A1A5-493F-6546-B1E2-60F39E44A7E5}" dt="2025-07-24T10:11:13.757" v="42" actId="1035"/>
          <ac:spMkLst>
            <pc:docMk/>
            <pc:sldMk cId="2864429464" sldId="256"/>
            <ac:spMk id="18" creationId="{D4FD80DE-55BA-BCDF-0118-462CEBD14F1F}"/>
          </ac:spMkLst>
        </pc:spChg>
        <pc:spChg chg="add mod">
          <ac:chgData name="Steve Hartland" userId="fe08f65b-fffb-417a-81ad-107dbbfd43a7" providerId="ADAL" clId="{FFC7A1A5-493F-6546-B1E2-60F39E44A7E5}" dt="2025-07-24T10:11:13.757" v="42" actId="1035"/>
          <ac:spMkLst>
            <pc:docMk/>
            <pc:sldMk cId="2864429464" sldId="256"/>
            <ac:spMk id="19" creationId="{7C49449A-EB93-D2DA-778D-8C330D46F604}"/>
          </ac:spMkLst>
        </pc:spChg>
        <pc:spChg chg="mod">
          <ac:chgData name="Steve Hartland" userId="fe08f65b-fffb-417a-81ad-107dbbfd43a7" providerId="ADAL" clId="{FFC7A1A5-493F-6546-B1E2-60F39E44A7E5}" dt="2025-07-24T10:11:13.757" v="42" actId="1035"/>
          <ac:spMkLst>
            <pc:docMk/>
            <pc:sldMk cId="2864429464" sldId="256"/>
            <ac:spMk id="21" creationId="{1C0506E3-8C1B-B6FD-6AF1-101E44B5E42D}"/>
          </ac:spMkLst>
        </pc:spChg>
        <pc:spChg chg="mod">
          <ac:chgData name="Steve Hartland" userId="fe08f65b-fffb-417a-81ad-107dbbfd43a7" providerId="ADAL" clId="{FFC7A1A5-493F-6546-B1E2-60F39E44A7E5}" dt="2025-07-24T10:11:13.757" v="42" actId="1035"/>
          <ac:spMkLst>
            <pc:docMk/>
            <pc:sldMk cId="2864429464" sldId="256"/>
            <ac:spMk id="29" creationId="{C2B81BF7-DAF0-58FB-5D81-8A29DA51D0A1}"/>
          </ac:spMkLst>
        </pc:spChg>
        <pc:picChg chg="add mod">
          <ac:chgData name="Steve Hartland" userId="fe08f65b-fffb-417a-81ad-107dbbfd43a7" providerId="ADAL" clId="{FFC7A1A5-493F-6546-B1E2-60F39E44A7E5}" dt="2025-07-24T10:08:26.240" v="2" actId="167"/>
          <ac:picMkLst>
            <pc:docMk/>
            <pc:sldMk cId="2864429464" sldId="256"/>
            <ac:picMk id="5" creationId="{BE849E4F-54E4-17E0-CA72-76A42ABB577F}"/>
          </ac:picMkLst>
        </pc:picChg>
      </pc:sldChg>
    </pc:docChg>
  </pc:docChgLst>
  <pc:docChgLst>
    <pc:chgData name="Steve Hartland" userId="fe08f65b-fffb-417a-81ad-107dbbfd43a7" providerId="ADAL" clId="{F020BAF2-F8F8-E240-95EB-8A8B76F5BC95}"/>
    <pc:docChg chg="custSel modSld">
      <pc:chgData name="Steve Hartland" userId="fe08f65b-fffb-417a-81ad-107dbbfd43a7" providerId="ADAL" clId="{F020BAF2-F8F8-E240-95EB-8A8B76F5BC95}" dt="2025-03-31T08:18:31.571" v="11" actId="20577"/>
      <pc:docMkLst>
        <pc:docMk/>
      </pc:docMkLst>
      <pc:sldChg chg="addSp delSp modSp mod">
        <pc:chgData name="Steve Hartland" userId="fe08f65b-fffb-417a-81ad-107dbbfd43a7" providerId="ADAL" clId="{F020BAF2-F8F8-E240-95EB-8A8B76F5BC95}" dt="2025-03-31T08:18:31.571" v="11" actId="20577"/>
        <pc:sldMkLst>
          <pc:docMk/>
          <pc:sldMk cId="2864429464" sldId="256"/>
        </pc:sldMkLst>
      </pc:sldChg>
    </pc:docChg>
  </pc:docChgLst>
  <pc:docChgLst>
    <pc:chgData name="Howard Wheeler" userId="3e061725-5d95-41ae-8f52-aca0943a11a8" providerId="ADAL" clId="{D702CC38-C8C2-4163-8F26-CF12B906657C}"/>
    <pc:docChg chg="undo custSel modSld">
      <pc:chgData name="Howard Wheeler" userId="3e061725-5d95-41ae-8f52-aca0943a11a8" providerId="ADAL" clId="{D702CC38-C8C2-4163-8F26-CF12B906657C}" dt="2025-06-25T20:41:39.922" v="13" actId="1076"/>
      <pc:docMkLst>
        <pc:docMk/>
      </pc:docMkLst>
      <pc:sldChg chg="modSp mod">
        <pc:chgData name="Howard Wheeler" userId="3e061725-5d95-41ae-8f52-aca0943a11a8" providerId="ADAL" clId="{D702CC38-C8C2-4163-8F26-CF12B906657C}" dt="2025-06-25T20:41:39.922" v="13" actId="1076"/>
        <pc:sldMkLst>
          <pc:docMk/>
          <pc:sldMk cId="2864429464" sldId="256"/>
        </pc:sldMkLst>
      </pc:sldChg>
    </pc:docChg>
  </pc:docChgLst>
  <pc:docChgLst>
    <pc:chgData name="Steve Hartland" userId="fe08f65b-fffb-417a-81ad-107dbbfd43a7" providerId="ADAL" clId="{F353BFBA-A7AE-4443-980C-E4A5546411F8}"/>
    <pc:docChg chg="undo custSel modSld">
      <pc:chgData name="Steve Hartland" userId="fe08f65b-fffb-417a-81ad-107dbbfd43a7" providerId="ADAL" clId="{F353BFBA-A7AE-4443-980C-E4A5546411F8}" dt="2025-03-25T11:50:52.914" v="29" actId="255"/>
      <pc:docMkLst>
        <pc:docMk/>
      </pc:docMkLst>
    </pc:docChg>
  </pc:docChgLst>
  <pc:docChgLst>
    <pc:chgData name="Howard Wheeler" userId="3e061725-5d95-41ae-8f52-aca0943a11a8" providerId="ADAL" clId="{CAA4CCBE-36C4-4D1F-B443-9BE3BCB7FEB1}"/>
    <pc:docChg chg="custSel modSld">
      <pc:chgData name="Howard Wheeler" userId="3e061725-5d95-41ae-8f52-aca0943a11a8" providerId="ADAL" clId="{CAA4CCBE-36C4-4D1F-B443-9BE3BCB7FEB1}" dt="2025-07-25T09:47:02.982" v="6" actId="1076"/>
      <pc:docMkLst>
        <pc:docMk/>
      </pc:docMkLst>
      <pc:sldChg chg="addSp delSp modSp mod">
        <pc:chgData name="Howard Wheeler" userId="3e061725-5d95-41ae-8f52-aca0943a11a8" providerId="ADAL" clId="{CAA4CCBE-36C4-4D1F-B443-9BE3BCB7FEB1}" dt="2025-07-25T09:47:02.982" v="6" actId="1076"/>
        <pc:sldMkLst>
          <pc:docMk/>
          <pc:sldMk cId="2864429464" sldId="256"/>
        </pc:sldMkLst>
        <pc:picChg chg="add mod">
          <ac:chgData name="Howard Wheeler" userId="3e061725-5d95-41ae-8f52-aca0943a11a8" providerId="ADAL" clId="{CAA4CCBE-36C4-4D1F-B443-9BE3BCB7FEB1}" dt="2025-07-25T09:47:02.982" v="6" actId="1076"/>
          <ac:picMkLst>
            <pc:docMk/>
            <pc:sldMk cId="2864429464" sldId="256"/>
            <ac:picMk id="6" creationId="{E9EFC691-7325-E7F6-4065-D954358B0675}"/>
          </ac:picMkLst>
        </pc:picChg>
      </pc:sldChg>
    </pc:docChg>
  </pc:docChgLst>
  <pc:docChgLst>
    <pc:chgData name="Howard Wheeler" userId="3e061725-5d95-41ae-8f52-aca0943a11a8" providerId="ADAL" clId="{53FD406B-C62A-438A-A8DF-4F27816E97D3}"/>
    <pc:docChg chg="modSld">
      <pc:chgData name="Howard Wheeler" userId="3e061725-5d95-41ae-8f52-aca0943a11a8" providerId="ADAL" clId="{53FD406B-C62A-438A-A8DF-4F27816E97D3}" dt="2025-08-21T16:33:43.226" v="7" actId="20577"/>
      <pc:docMkLst>
        <pc:docMk/>
      </pc:docMkLst>
      <pc:sldChg chg="modSp mod">
        <pc:chgData name="Howard Wheeler" userId="3e061725-5d95-41ae-8f52-aca0943a11a8" providerId="ADAL" clId="{53FD406B-C62A-438A-A8DF-4F27816E97D3}" dt="2025-08-21T16:33:43.226" v="7" actId="20577"/>
        <pc:sldMkLst>
          <pc:docMk/>
          <pc:sldMk cId="2864429464" sldId="256"/>
        </pc:sldMkLst>
        <pc:spChg chg="mod">
          <ac:chgData name="Howard Wheeler" userId="3e061725-5d95-41ae-8f52-aca0943a11a8" providerId="ADAL" clId="{53FD406B-C62A-438A-A8DF-4F27816E97D3}" dt="2025-08-21T16:33:36.446" v="3" actId="20577"/>
          <ac:spMkLst>
            <pc:docMk/>
            <pc:sldMk cId="2864429464" sldId="256"/>
            <ac:spMk id="15" creationId="{A001B75F-3D94-D309-6622-B64653BACECE}"/>
          </ac:spMkLst>
        </pc:spChg>
        <pc:spChg chg="mod">
          <ac:chgData name="Howard Wheeler" userId="3e061725-5d95-41ae-8f52-aca0943a11a8" providerId="ADAL" clId="{53FD406B-C62A-438A-A8DF-4F27816E97D3}" dt="2025-08-21T16:33:43.226" v="7" actId="20577"/>
          <ac:spMkLst>
            <pc:docMk/>
            <pc:sldMk cId="2864429464" sldId="256"/>
            <ac:spMk id="17" creationId="{94BD8120-F3A5-6ABF-7F95-35F913E59F12}"/>
          </ac:spMkLst>
        </pc:spChg>
        <pc:spChg chg="mod">
          <ac:chgData name="Howard Wheeler" userId="3e061725-5d95-41ae-8f52-aca0943a11a8" providerId="ADAL" clId="{53FD406B-C62A-438A-A8DF-4F27816E97D3}" dt="2025-08-21T16:33:39.933" v="5" actId="20577"/>
          <ac:spMkLst>
            <pc:docMk/>
            <pc:sldMk cId="2864429464" sldId="256"/>
            <ac:spMk id="19" creationId="{7C49449A-EB93-D2DA-778D-8C330D46F604}"/>
          </ac:spMkLst>
        </pc:spChg>
        <pc:spChg chg="mod">
          <ac:chgData name="Howard Wheeler" userId="3e061725-5d95-41ae-8f52-aca0943a11a8" providerId="ADAL" clId="{53FD406B-C62A-438A-A8DF-4F27816E97D3}" dt="2025-08-21T16:33:32.378" v="1" actId="20577"/>
          <ac:spMkLst>
            <pc:docMk/>
            <pc:sldMk cId="2864429464" sldId="256"/>
            <ac:spMk id="29" creationId="{C2B81BF7-DAF0-58FB-5D81-8A29DA51D0A1}"/>
          </ac:spMkLst>
        </pc:spChg>
      </pc:sldChg>
    </pc:docChg>
  </pc:docChgLst>
  <pc:docChgLst>
    <pc:chgData name="Steve Hartland" userId="fe08f65b-fffb-417a-81ad-107dbbfd43a7" providerId="ADAL" clId="{B2A936CF-3E14-804E-AD48-EADBE717637A}"/>
    <pc:docChg chg="custSel modSld">
      <pc:chgData name="Steve Hartland" userId="fe08f65b-fffb-417a-81ad-107dbbfd43a7" providerId="ADAL" clId="{B2A936CF-3E14-804E-AD48-EADBE717637A}" dt="2025-02-20T10:09:32.544" v="6"/>
      <pc:docMkLst>
        <pc:docMk/>
      </pc:docMkLst>
      <pc:sldChg chg="addSp delSp modSp mod">
        <pc:chgData name="Steve Hartland" userId="fe08f65b-fffb-417a-81ad-107dbbfd43a7" providerId="ADAL" clId="{B2A936CF-3E14-804E-AD48-EADBE717637A}" dt="2025-02-20T10:09:32.544" v="6"/>
        <pc:sldMkLst>
          <pc:docMk/>
          <pc:sldMk cId="2864429464" sldId="25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8/22/25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C9E63D1-65DC-9656-C077-1371496C93D5}"/>
              </a:ext>
            </a:extLst>
          </p:cNvPr>
          <p:cNvPicPr>
            <a:picLocks noChangeAspect="1"/>
          </p:cNvPicPr>
          <p:nvPr/>
        </p:nvPicPr>
        <p:blipFill>
          <a:blip r:embed="rId2"/>
          <a:stretch>
            <a:fillRect/>
          </a:stretch>
        </p:blipFill>
        <p:spPr>
          <a:xfrm>
            <a:off x="0" y="-7741"/>
            <a:ext cx="7568892" cy="3963395"/>
          </a:xfrm>
          <a:prstGeom prst="rect">
            <a:avLst/>
          </a:prstGeom>
        </p:spPr>
      </p:pic>
      <p:sp>
        <p:nvSpPr>
          <p:cNvPr id="4" name="Rectangle 3">
            <a:extLst>
              <a:ext uri="{FF2B5EF4-FFF2-40B4-BE49-F238E27FC236}">
                <a16:creationId xmlns:a16="http://schemas.microsoft.com/office/drawing/2014/main" id="{60E9B513-58F4-3F3D-FB11-884767E6CE02}"/>
              </a:ext>
            </a:extLst>
          </p:cNvPr>
          <p:cNvSpPr/>
          <p:nvPr/>
        </p:nvSpPr>
        <p:spPr>
          <a:xfrm>
            <a:off x="0" y="9488557"/>
            <a:ext cx="7559674" cy="1203256"/>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E849E4F-54E4-17E0-CA72-76A42ABB577F}"/>
              </a:ext>
            </a:extLst>
          </p:cNvPr>
          <p:cNvPicPr>
            <a:picLocks noChangeAspect="1"/>
          </p:cNvPicPr>
          <p:nvPr/>
        </p:nvPicPr>
        <p:blipFill>
          <a:blip r:embed="rId3"/>
          <a:stretch>
            <a:fillRect/>
          </a:stretch>
        </p:blipFill>
        <p:spPr>
          <a:xfrm>
            <a:off x="366032" y="9667968"/>
            <a:ext cx="6869655" cy="461180"/>
          </a:xfrm>
          <a:prstGeom prst="rect">
            <a:avLst/>
          </a:prstGeom>
        </p:spPr>
      </p:pic>
      <p:sp>
        <p:nvSpPr>
          <p:cNvPr id="21" name="Rectangle 20">
            <a:extLst>
              <a:ext uri="{FF2B5EF4-FFF2-40B4-BE49-F238E27FC236}">
                <a16:creationId xmlns:a16="http://schemas.microsoft.com/office/drawing/2014/main" id="{1C0506E3-8C1B-B6FD-6AF1-101E44B5E42D}"/>
              </a:ext>
            </a:extLst>
          </p:cNvPr>
          <p:cNvSpPr/>
          <p:nvPr/>
        </p:nvSpPr>
        <p:spPr>
          <a:xfrm>
            <a:off x="228020" y="4577166"/>
            <a:ext cx="3484872" cy="225926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2B81BF7-DAF0-58FB-5D81-8A29DA51D0A1}"/>
              </a:ext>
            </a:extLst>
          </p:cNvPr>
          <p:cNvSpPr txBox="1"/>
          <p:nvPr/>
        </p:nvSpPr>
        <p:spPr>
          <a:xfrm>
            <a:off x="215420" y="4710878"/>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Cruise</a:t>
            </a: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3939136"/>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13C53"/>
                </a:solidFill>
                <a:effectLst/>
                <a:latin typeface="Arial" panose="020B0604020202020204" pitchFamily="34" charset="0"/>
                <a:cs typeface="Arial" panose="020B0604020202020204" pitchFamily="34" charset="0"/>
              </a:rPr>
              <a:t>FEATURED SAILING ITINERARIES</a:t>
            </a:r>
          </a:p>
        </p:txBody>
      </p:sp>
      <p:sp>
        <p:nvSpPr>
          <p:cNvPr id="13" name="Rectangle 12">
            <a:extLst>
              <a:ext uri="{FF2B5EF4-FFF2-40B4-BE49-F238E27FC236}">
                <a16:creationId xmlns:a16="http://schemas.microsoft.com/office/drawing/2014/main" id="{630CD861-A8F5-13E3-9F90-BA19A6301EDD}"/>
              </a:ext>
            </a:extLst>
          </p:cNvPr>
          <p:cNvSpPr/>
          <p:nvPr/>
        </p:nvSpPr>
        <p:spPr>
          <a:xfrm>
            <a:off x="3896130" y="4577166"/>
            <a:ext cx="3484872" cy="225926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001B75F-3D94-D309-6622-B64653BACECE}"/>
              </a:ext>
            </a:extLst>
          </p:cNvPr>
          <p:cNvSpPr txBox="1"/>
          <p:nvPr/>
        </p:nvSpPr>
        <p:spPr>
          <a:xfrm>
            <a:off x="3883530" y="4710878"/>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a:t>
            </a:r>
            <a:r>
              <a:rPr lang="en-GB" sz="1000" dirty="0">
                <a:solidFill>
                  <a:srgbClr val="013C53"/>
                </a:solidFill>
                <a:latin typeface="Arial" panose="020B0604020202020204" pitchFamily="34" charset="0"/>
              </a:rPr>
              <a:t>Cruise</a:t>
            </a:r>
            <a:endParaRPr lang="en-GB" sz="1000" dirty="0">
              <a:solidFill>
                <a:srgbClr val="013C53"/>
              </a:solidFill>
              <a:effectLst/>
              <a:latin typeface="Arial" panose="020B0604020202020204" pitchFamily="34" charset="0"/>
            </a:endParaRP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16" name="Rectangle 15">
            <a:extLst>
              <a:ext uri="{FF2B5EF4-FFF2-40B4-BE49-F238E27FC236}">
                <a16:creationId xmlns:a16="http://schemas.microsoft.com/office/drawing/2014/main" id="{DB5C5254-78BD-B979-A4FF-F732405C8AB0}"/>
              </a:ext>
            </a:extLst>
          </p:cNvPr>
          <p:cNvSpPr/>
          <p:nvPr/>
        </p:nvSpPr>
        <p:spPr>
          <a:xfrm>
            <a:off x="228020" y="6963014"/>
            <a:ext cx="3484872" cy="225926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4BD8120-F3A5-6ABF-7F95-35F913E59F12}"/>
              </a:ext>
            </a:extLst>
          </p:cNvPr>
          <p:cNvSpPr txBox="1"/>
          <p:nvPr/>
        </p:nvSpPr>
        <p:spPr>
          <a:xfrm>
            <a:off x="215420" y="7096726"/>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a:t>
            </a:r>
            <a:r>
              <a:rPr lang="en-GB" sz="1000">
                <a:solidFill>
                  <a:srgbClr val="013C53"/>
                </a:solidFill>
                <a:effectLst/>
                <a:latin typeface="Arial" panose="020B0604020202020204" pitchFamily="34" charset="0"/>
              </a:rPr>
              <a:t>Night </a:t>
            </a:r>
            <a:r>
              <a:rPr lang="en-GB" sz="1000">
                <a:solidFill>
                  <a:srgbClr val="013C53"/>
                </a:solidFill>
                <a:latin typeface="Arial" panose="020B0604020202020204" pitchFamily="34" charset="0"/>
              </a:rPr>
              <a:t>Cruise</a:t>
            </a:r>
            <a:endParaRPr lang="en-GB" sz="1000" dirty="0">
              <a:solidFill>
                <a:srgbClr val="013C53"/>
              </a:solidFill>
              <a:effectLst/>
              <a:latin typeface="Arial" panose="020B0604020202020204" pitchFamily="34" charset="0"/>
            </a:endParaRP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18" name="Rectangle 17">
            <a:extLst>
              <a:ext uri="{FF2B5EF4-FFF2-40B4-BE49-F238E27FC236}">
                <a16:creationId xmlns:a16="http://schemas.microsoft.com/office/drawing/2014/main" id="{D4FD80DE-55BA-BCDF-0118-462CEBD14F1F}"/>
              </a:ext>
            </a:extLst>
          </p:cNvPr>
          <p:cNvSpPr/>
          <p:nvPr/>
        </p:nvSpPr>
        <p:spPr>
          <a:xfrm>
            <a:off x="3896130" y="6963014"/>
            <a:ext cx="3484872" cy="225926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C49449A-EB93-D2DA-778D-8C330D46F604}"/>
              </a:ext>
            </a:extLst>
          </p:cNvPr>
          <p:cNvSpPr txBox="1"/>
          <p:nvPr/>
        </p:nvSpPr>
        <p:spPr>
          <a:xfrm>
            <a:off x="3883530" y="7096726"/>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a:t>
            </a:r>
            <a:r>
              <a:rPr lang="en-GB" sz="1000" dirty="0">
                <a:solidFill>
                  <a:srgbClr val="013C53"/>
                </a:solidFill>
                <a:latin typeface="Arial" panose="020B0604020202020204" pitchFamily="34" charset="0"/>
              </a:rPr>
              <a:t>Cruise</a:t>
            </a:r>
            <a:endParaRPr lang="en-GB" sz="1000" dirty="0">
              <a:solidFill>
                <a:srgbClr val="013C53"/>
              </a:solidFill>
              <a:effectLst/>
              <a:latin typeface="Arial" panose="020B0604020202020204" pitchFamily="34" charset="0"/>
            </a:endParaRP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pic>
        <p:nvPicPr>
          <p:cNvPr id="10" name="Picture 9">
            <a:extLst>
              <a:ext uri="{FF2B5EF4-FFF2-40B4-BE49-F238E27FC236}">
                <a16:creationId xmlns:a16="http://schemas.microsoft.com/office/drawing/2014/main" id="{DB218591-9122-4FA9-68CF-72698740EB85}"/>
              </a:ext>
            </a:extLst>
          </p:cNvPr>
          <p:cNvPicPr>
            <a:picLocks noChangeAspect="1"/>
          </p:cNvPicPr>
          <p:nvPr/>
        </p:nvPicPr>
        <p:blipFill>
          <a:blip r:embed="rId4"/>
          <a:stretch>
            <a:fillRect/>
          </a:stretch>
        </p:blipFill>
        <p:spPr>
          <a:xfrm>
            <a:off x="2689559" y="233964"/>
            <a:ext cx="2029208" cy="520865"/>
          </a:xfrm>
          <a:prstGeom prst="rect">
            <a:avLst/>
          </a:prstGeom>
          <a:effectLst>
            <a:outerShdw blurRad="126301" dist="50800" dir="5400000" sx="22735" sy="22735" algn="ctr" rotWithShape="0">
              <a:srgbClr val="000000">
                <a:alpha val="43137"/>
              </a:srgbClr>
            </a:outerShdw>
          </a:effectLst>
        </p:spPr>
      </p:pic>
      <p:sp>
        <p:nvSpPr>
          <p:cNvPr id="14" name="TextBox 13">
            <a:extLst>
              <a:ext uri="{FF2B5EF4-FFF2-40B4-BE49-F238E27FC236}">
                <a16:creationId xmlns:a16="http://schemas.microsoft.com/office/drawing/2014/main" id="{F65694BB-7B39-31EA-7DB5-D78371A73168}"/>
              </a:ext>
            </a:extLst>
          </p:cNvPr>
          <p:cNvSpPr txBox="1"/>
          <p:nvPr/>
        </p:nvSpPr>
        <p:spPr>
          <a:xfrm>
            <a:off x="276006" y="10271981"/>
            <a:ext cx="6959681"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19 September 2025. **The up to $750 USD Onboard Credit offer applies to new, individual bookings in all stateroom categories (promotional guarantee staterooms excluded) on select sailings booked made before 30 September 2025. Terms and conditions apply, visit Azamara.com for full details.</a:t>
            </a:r>
          </a:p>
        </p:txBody>
      </p:sp>
      <p:pic>
        <p:nvPicPr>
          <p:cNvPr id="6" name="Picture 5">
            <a:extLst>
              <a:ext uri="{FF2B5EF4-FFF2-40B4-BE49-F238E27FC236}">
                <a16:creationId xmlns:a16="http://schemas.microsoft.com/office/drawing/2014/main" id="{E9EFC691-7325-E7F6-4065-D954358B0675}"/>
              </a:ext>
            </a:extLst>
          </p:cNvPr>
          <p:cNvPicPr>
            <a:picLocks noChangeAspect="1"/>
          </p:cNvPicPr>
          <p:nvPr/>
        </p:nvPicPr>
        <p:blipFill>
          <a:blip r:embed="rId5"/>
          <a:stretch>
            <a:fillRect/>
          </a:stretch>
        </p:blipFill>
        <p:spPr>
          <a:xfrm>
            <a:off x="442789" y="565223"/>
            <a:ext cx="6716140" cy="2951852"/>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0b4f082f317e4dbfad4d634b8033c272">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3e540ca5768908ac3a4caf61371e52fb"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2.xml><?xml version="1.0" encoding="utf-8"?>
<ds:datastoreItem xmlns:ds="http://schemas.openxmlformats.org/officeDocument/2006/customXml" ds:itemID="{FCC05AE7-3BFE-4956-94C9-DE72379288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D93AC3F-88EC-4DBF-8F40-9D1CDDD23F18}">
  <ds:schemaRefs>
    <ds:schemaRef ds:uri="http://schemas.microsoft.com/office/infopath/2007/PartnerControls"/>
    <ds:schemaRef ds:uri="f792690d-879f-46d8-925c-4171572e1f59"/>
    <ds:schemaRef ds:uri="http://schemas.microsoft.com/office/2006/metadata/properties"/>
    <ds:schemaRef ds:uri="http://www.w3.org/XML/1998/namespace"/>
    <ds:schemaRef ds:uri="http://purl.org/dc/dcmitype/"/>
    <ds:schemaRef ds:uri="http://purl.org/dc/elements/1.1/"/>
    <ds:schemaRef ds:uri="ba6e64ec-b061-4ef9-925c-be5efbd33eb1"/>
    <ds:schemaRef ds:uri="http://schemas.microsoft.com/office/2006/documentManagement/type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97</TotalTime>
  <Words>201</Words>
  <Application>Microsoft Macintosh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6</cp:revision>
  <dcterms:created xsi:type="dcterms:W3CDTF">2023-06-26T13:44:24Z</dcterms:created>
  <dcterms:modified xsi:type="dcterms:W3CDTF">2025-08-22T07:18:27Z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